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Homemade Apple"/>
      <p:regular r:id="rId13"/>
    </p:embeddedFont>
    <p:embeddedFont>
      <p:font typeface="Handle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HomemadeApple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4" Type="http://schemas.openxmlformats.org/officeDocument/2006/relationships/font" Target="fonts/Handle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a66bc282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a66bc282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b2790ed5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b2790ed5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ac97d0c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ac97d0c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64700" y="1342725"/>
            <a:ext cx="8820000" cy="3162300"/>
          </a:xfrm>
          <a:prstGeom prst="wedgeRoundRectCallout">
            <a:avLst>
              <a:gd fmla="val -16567" name="adj1"/>
              <a:gd fmla="val 63343" name="adj2"/>
              <a:gd fmla="val 0" name="adj3"/>
            </a:avLst>
          </a:prstGeom>
          <a:noFill/>
          <a:ln cap="flat" cmpd="sng" w="38100">
            <a:solidFill>
              <a:srgbClr val="009C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39350" y="172125"/>
            <a:ext cx="5549100" cy="11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rgbClr val="1189A6"/>
                </a:solidFill>
                <a:latin typeface="Homemade Apple"/>
                <a:ea typeface="Homemade Apple"/>
                <a:cs typeface="Homemade Apple"/>
                <a:sym typeface="Homemade Apple"/>
              </a:rPr>
              <a:t>100 Stories for 100 Years</a:t>
            </a:r>
            <a:endParaRPr sz="2600">
              <a:solidFill>
                <a:srgbClr val="1189A6"/>
              </a:solidFill>
              <a:latin typeface="Homemade Apple"/>
              <a:ea typeface="Homemade Apple"/>
              <a:cs typeface="Homemade Apple"/>
              <a:sym typeface="Homemade App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rgbClr val="CA4120"/>
                </a:solidFill>
                <a:latin typeface="Montserrat"/>
                <a:ea typeface="Montserrat"/>
                <a:cs typeface="Montserrat"/>
                <a:sym typeface="Montserrat"/>
              </a:rPr>
              <a:t>Happy Centennial to the</a:t>
            </a:r>
            <a:r>
              <a:rPr b="1" lang="en" sz="2700">
                <a:solidFill>
                  <a:srgbClr val="CA412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2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APTA</a:t>
            </a:r>
            <a:endParaRPr b="1" sz="2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1189A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4450" y="247800"/>
            <a:ext cx="3042850" cy="7852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574100" y="1342725"/>
            <a:ext cx="59958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500">
                <a:latin typeface="Handlee"/>
                <a:ea typeface="Handlee"/>
                <a:cs typeface="Handlee"/>
                <a:sym typeface="Handlee"/>
              </a:rPr>
              <a:t>What has Physical Therapy meant to me?</a:t>
            </a:r>
            <a:endParaRPr b="1" i="1" sz="25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57725" y="2023675"/>
            <a:ext cx="8275500" cy="21924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6230900" y="1342725"/>
            <a:ext cx="2721000" cy="3180300"/>
          </a:xfrm>
          <a:prstGeom prst="rect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Insert photo here</a:t>
            </a:r>
            <a:endParaRPr>
              <a:solidFill>
                <a:srgbClr val="666666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2047" t="0"/>
          <a:stretch/>
        </p:blipFill>
        <p:spPr>
          <a:xfrm>
            <a:off x="5971388" y="268425"/>
            <a:ext cx="2980524" cy="7852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114800" y="172050"/>
            <a:ext cx="56142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1189A6"/>
                </a:solidFill>
                <a:latin typeface="Homemade Apple"/>
                <a:ea typeface="Homemade Apple"/>
                <a:cs typeface="Homemade Apple"/>
                <a:sym typeface="Homemade Apple"/>
              </a:rPr>
              <a:t>100 Stories for 100 Years</a:t>
            </a:r>
            <a:endParaRPr sz="2600">
              <a:solidFill>
                <a:srgbClr val="1189A6"/>
              </a:solidFill>
              <a:latin typeface="Homemade Apple"/>
              <a:ea typeface="Homemade Apple"/>
              <a:cs typeface="Homemade Apple"/>
              <a:sym typeface="Homemade App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CA4120"/>
                </a:solidFill>
                <a:latin typeface="Montserrat"/>
                <a:ea typeface="Montserrat"/>
                <a:cs typeface="Montserrat"/>
                <a:sym typeface="Montserrat"/>
              </a:rPr>
              <a:t>Happy Centennial</a:t>
            </a:r>
            <a:r>
              <a:rPr lang="en" sz="2700">
                <a:solidFill>
                  <a:srgbClr val="CA4120"/>
                </a:solidFill>
                <a:latin typeface="Montserrat"/>
                <a:ea typeface="Montserrat"/>
                <a:cs typeface="Montserrat"/>
                <a:sym typeface="Montserrat"/>
              </a:rPr>
              <a:t> to the</a:t>
            </a:r>
            <a:r>
              <a:rPr b="1" lang="en" sz="2700">
                <a:solidFill>
                  <a:srgbClr val="CA412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27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APTA</a:t>
            </a:r>
            <a:endParaRPr b="1" sz="27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06650" y="1400675"/>
            <a:ext cx="5315700" cy="7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600">
                <a:latin typeface="Handlee"/>
                <a:ea typeface="Handlee"/>
                <a:cs typeface="Handlee"/>
                <a:sym typeface="Handlee"/>
              </a:rPr>
              <a:t>Thanks to Physical Therapy, </a:t>
            </a:r>
            <a:endParaRPr b="1" i="1" sz="26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114800" y="1246425"/>
            <a:ext cx="5925600" cy="33729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noFill/>
          <a:ln cap="flat" cmpd="sng" w="28575">
            <a:solidFill>
              <a:srgbClr val="009C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37250" y="1939350"/>
            <a:ext cx="5480700" cy="2457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2047" t="0"/>
          <a:stretch/>
        </p:blipFill>
        <p:spPr>
          <a:xfrm>
            <a:off x="5971388" y="268425"/>
            <a:ext cx="2980524" cy="7852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114800" y="172050"/>
            <a:ext cx="56142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1189A6"/>
                </a:solidFill>
                <a:latin typeface="Homemade Apple"/>
                <a:ea typeface="Homemade Apple"/>
                <a:cs typeface="Homemade Apple"/>
                <a:sym typeface="Homemade Apple"/>
              </a:rPr>
              <a:t>100 Stories for 100 Years</a:t>
            </a:r>
            <a:endParaRPr sz="2600">
              <a:solidFill>
                <a:srgbClr val="1189A6"/>
              </a:solidFill>
              <a:latin typeface="Homemade Apple"/>
              <a:ea typeface="Homemade Apple"/>
              <a:cs typeface="Homemade Apple"/>
              <a:sym typeface="Homemade App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CA4120"/>
                </a:solidFill>
                <a:latin typeface="Montserrat"/>
                <a:ea typeface="Montserrat"/>
                <a:cs typeface="Montserrat"/>
                <a:sym typeface="Montserrat"/>
              </a:rPr>
              <a:t>Happy Centennial to the</a:t>
            </a:r>
            <a:r>
              <a:rPr b="1" lang="en" sz="2700">
                <a:solidFill>
                  <a:srgbClr val="CA412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27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APTA</a:t>
            </a:r>
            <a:endParaRPr b="1" sz="27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206650" y="1400675"/>
            <a:ext cx="5315700" cy="7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600">
                <a:latin typeface="Handlee"/>
                <a:ea typeface="Handlee"/>
                <a:cs typeface="Handlee"/>
                <a:sym typeface="Handlee"/>
              </a:rPr>
              <a:t>Thanks to Physical Therapy, </a:t>
            </a:r>
            <a:endParaRPr b="1" i="1" sz="26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114800" y="1246425"/>
            <a:ext cx="8837100" cy="33729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noFill/>
          <a:ln cap="flat" cmpd="sng" w="28575">
            <a:solidFill>
              <a:srgbClr val="009C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37250" y="1939350"/>
            <a:ext cx="5480700" cy="2457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